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B42C8-3A0C-4E71-B7CC-4146081C7D98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A78AB-24F5-44D5-BE04-A1CF451AE4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19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A78AB-24F5-44D5-BE04-A1CF451AE45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77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003AE-F6C3-C1C7-129A-C952D81B6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05AF01-9C6E-8963-704C-04EC7B2A3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C9F8D-AA31-9D1E-D2CB-22472D29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D0D816-2F8C-4A5B-A826-C68B7DC5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D70104-7746-6BE1-572F-FF4728A7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12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ED16B-ABE5-B28D-EC73-291B3853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690A32-A241-2C13-96CA-F01936EC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8297C6-170F-8CAC-DDD2-841AF00F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4D0C79-BE04-3D76-D239-610F2492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315EED-8BD1-6ABE-2189-4B6B7937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32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266F4C-88AA-B1AF-F881-A7F50D8D2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FFB397-565D-566D-9392-CB52591D5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D3671A-0847-B82C-7051-B824E3A3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614DE8-56AC-1392-2BFF-2EAC77AC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F7BF4F-D89B-6995-8B69-D5C8CD19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2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55D02-31F5-8235-B99C-28214747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762ED5-AF8C-56A1-798D-8A848CCAB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6F49CD-A4B2-A1D1-4BA6-CEF7B5BA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52C01-D2E1-758C-2593-86F23084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30CF1F-6A4A-6B40-A62E-5C3F11A4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44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77AD0-12AA-0007-EA5F-0EE3E14B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283F08-9648-1926-F528-E66DF58C9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89858F-737D-510E-6F82-21A9295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DE13B0-5097-700D-1F68-F580E4E0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4F15E0-725D-73FC-51B5-2A1A3DB4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2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71F5B-A4E0-AFDB-52B4-F8043751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80AA64-4990-E43A-DBC0-1E12EDF8D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843A7C-030C-575D-E83F-D766D8CB3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9E70F7-DA3F-1108-4A73-EAA90665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3C20B4-ECE5-A169-446A-8D4ADEB4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DE8F4A-EC04-4E86-C0DD-2A8C329A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38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F1997-D60C-1760-58DD-0A2473E1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80FBD9-1FC9-6AEB-BEC2-D8233DAD7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29B959-0CFE-5E08-DB99-9815EEEBC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4291A0-DE46-6AC7-496F-99FE7B8F4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DD64227-A628-13E8-BCDC-7E910A05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641536-9E54-74B5-8E72-47C7DEFC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BB9ED48-7C7B-72E8-8A73-D082D09C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304D5C1-897F-17B6-61AB-1F99874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9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BB4988-57C7-3FA9-5FDF-E7198528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292A390-2264-B974-B4EA-B8635870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BC2651D-A8AA-E0E4-CB6B-8DF7153F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023C3E-6AB6-10CC-5704-AA47E78C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14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541489-3694-2441-5097-69094A91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F11CD1-89A2-592E-996A-C96B3CAA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900960-1C69-C473-B544-16C2BF1E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19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199F7-C2A7-406B-09B5-38B1F3A0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9C9195-E02A-B0A9-C7E3-96483FE4F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A209E-C260-E2C8-5E1A-4F80E08CA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9C03B3-2DBA-5CBC-BD88-1D8B58AC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B025E9-3678-3454-D700-25FD790D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65971D-A998-417F-961B-2CC7D85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2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A3C66-0BED-3CB2-1DD6-35A7C5F6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8E04B6-BAC7-94AE-568A-B7D6C0F42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4E1BA8-CB4D-2867-97FD-37B94038F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C5271A-096B-D132-4B20-5C6DEBEE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E12CEC-A6B2-FD64-D8E5-3810DAA7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696C85-E81A-2B86-BA0F-C2347D24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9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644186-CAC0-9DFC-B991-19CEF86D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5C4F9D-DAEF-2A97-FF32-9F472CAF7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A0145A-9D32-A546-730F-C1B4A4767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381291-D813-4ECA-8C1F-D30D531B445F}" type="datetimeFigureOut">
              <a:rPr lang="pt-BR" smtClean="0"/>
              <a:t>26/02/2025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57797A-C0DE-F682-32B1-2AF61D8F8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5739E5-53CA-1E8D-2EBA-EEA21B453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1B64E3-405D-4C44-8A39-36306F1D4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11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C351D79D-91C6-923B-45F1-B75649650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8"/>
            <a:ext cx="12192000" cy="68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04C39D01-1940-B46D-4F1A-775EFB79E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67" y="1"/>
            <a:ext cx="12234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7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868FCD06-02D3-2122-9A3D-53615286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4" y="0"/>
            <a:ext cx="12213084" cy="68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4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4A0BE752-67A4-70DA-7B40-CF9E54F4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8"/>
            <a:ext cx="12192000" cy="68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66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</Words>
  <Application>Microsoft Office PowerPoint</Application>
  <PresentationFormat>Widescreen</PresentationFormat>
  <Paragraphs>1</Paragraphs>
  <Slides>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Studio</dc:creator>
  <cp:lastModifiedBy>UNoB - Studio</cp:lastModifiedBy>
  <cp:revision>1</cp:revision>
  <dcterms:created xsi:type="dcterms:W3CDTF">2025-02-26T13:15:21Z</dcterms:created>
  <dcterms:modified xsi:type="dcterms:W3CDTF">2025-02-26T17:50:34Z</dcterms:modified>
</cp:coreProperties>
</file>